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3" r:id="rId8"/>
    <p:sldId id="262" r:id="rId9"/>
    <p:sldId id="264" r:id="rId10"/>
    <p:sldId id="269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05" autoAdjust="0"/>
  </p:normalViewPr>
  <p:slideViewPr>
    <p:cSldViewPr>
      <p:cViewPr varScale="1">
        <p:scale>
          <a:sx n="77" d="100"/>
          <a:sy n="77" d="100"/>
        </p:scale>
        <p:origin x="-995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FDD-ED1B-40CF-8879-27372EC6CB62}" type="datetimeFigureOut">
              <a:rPr lang="hu-HU" smtClean="0"/>
              <a:pPr/>
              <a:t>2009.11.05.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89708-79C8-46EE-999E-02CF938F434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FDD-ED1B-40CF-8879-27372EC6CB62}" type="datetimeFigureOut">
              <a:rPr lang="hu-HU" smtClean="0"/>
              <a:pPr/>
              <a:t>2009.11.05.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9708-79C8-46EE-999E-02CF938F434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FDD-ED1B-40CF-8879-27372EC6CB62}" type="datetimeFigureOut">
              <a:rPr lang="hu-HU" smtClean="0"/>
              <a:pPr/>
              <a:t>2009.11.05.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9708-79C8-46EE-999E-02CF938F434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038FDD-ED1B-40CF-8879-27372EC6CB62}" type="datetimeFigureOut">
              <a:rPr lang="hu-HU" smtClean="0"/>
              <a:pPr/>
              <a:t>2009.11.05.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6789708-79C8-46EE-999E-02CF938F434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FDD-ED1B-40CF-8879-27372EC6CB62}" type="datetimeFigureOut">
              <a:rPr lang="hu-HU" smtClean="0"/>
              <a:pPr/>
              <a:t>2009.11.05.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9708-79C8-46EE-999E-02CF938F434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FDD-ED1B-40CF-8879-27372EC6CB62}" type="datetimeFigureOut">
              <a:rPr lang="hu-HU" smtClean="0"/>
              <a:pPr/>
              <a:t>2009.11.05.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9708-79C8-46EE-999E-02CF938F434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9708-79C8-46EE-999E-02CF938F434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FDD-ED1B-40CF-8879-27372EC6CB62}" type="datetimeFigureOut">
              <a:rPr lang="hu-HU" smtClean="0"/>
              <a:pPr/>
              <a:t>2009.11.05.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FDD-ED1B-40CF-8879-27372EC6CB62}" type="datetimeFigureOut">
              <a:rPr lang="hu-HU" smtClean="0"/>
              <a:pPr/>
              <a:t>2009.11.05.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9708-79C8-46EE-999E-02CF938F434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FDD-ED1B-40CF-8879-27372EC6CB62}" type="datetimeFigureOut">
              <a:rPr lang="hu-HU" smtClean="0"/>
              <a:pPr/>
              <a:t>2009.11.05.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9708-79C8-46EE-999E-02CF938F434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038FDD-ED1B-40CF-8879-27372EC6CB62}" type="datetimeFigureOut">
              <a:rPr lang="hu-HU" smtClean="0"/>
              <a:pPr/>
              <a:t>2009.11.05.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789708-79C8-46EE-999E-02CF938F434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8FDD-ED1B-40CF-8879-27372EC6CB62}" type="datetimeFigureOut">
              <a:rPr lang="hu-HU" smtClean="0"/>
              <a:pPr/>
              <a:t>2009.11.05.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89708-79C8-46EE-999E-02CF938F434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038FDD-ED1B-40CF-8879-27372EC6CB62}" type="datetimeFigureOut">
              <a:rPr lang="hu-HU" smtClean="0"/>
              <a:pPr/>
              <a:t>2009.11.05.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6789708-79C8-46EE-999E-02CF938F434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/>
          </a:p>
          <a:p>
            <a:pPr>
              <a:buNone/>
            </a:pPr>
            <a:r>
              <a:rPr lang="hu-HU" dirty="0"/>
              <a:t> </a:t>
            </a:r>
          </a:p>
          <a:p>
            <a:pPr>
              <a:buNone/>
            </a:pPr>
            <a:r>
              <a:rPr lang="hu-HU" dirty="0"/>
              <a:t> </a:t>
            </a:r>
          </a:p>
          <a:p>
            <a:pPr>
              <a:buNone/>
            </a:pPr>
            <a:endParaRPr lang="hu-HU" sz="1200" dirty="0" smtClean="0">
              <a:latin typeface="Sylfaen" pitchFamily="18" charset="0"/>
            </a:endParaRPr>
          </a:p>
          <a:p>
            <a:pPr>
              <a:buNone/>
            </a:pPr>
            <a:endParaRPr lang="hu-HU" sz="1200" dirty="0">
              <a:latin typeface="Sylfaen" pitchFamily="18" charset="0"/>
            </a:endParaRPr>
          </a:p>
          <a:p>
            <a:pPr>
              <a:buNone/>
            </a:pPr>
            <a:endParaRPr lang="hu-HU" sz="1200" dirty="0" smtClean="0">
              <a:latin typeface="Sylfaen" pitchFamily="18" charset="0"/>
            </a:endParaRPr>
          </a:p>
          <a:p>
            <a:pPr>
              <a:buNone/>
            </a:pPr>
            <a:endParaRPr lang="hu-HU" sz="1200" dirty="0">
              <a:latin typeface="Sylfaen" pitchFamily="18" charset="0"/>
            </a:endParaRPr>
          </a:p>
          <a:p>
            <a:pPr>
              <a:buNone/>
            </a:pPr>
            <a:endParaRPr lang="hu-HU" sz="1200" dirty="0" smtClean="0">
              <a:latin typeface="Sylfaen" pitchFamily="18" charset="0"/>
            </a:endParaRPr>
          </a:p>
          <a:p>
            <a:pPr algn="ctr">
              <a:buNone/>
            </a:pPr>
            <a:endParaRPr lang="hu-HU" sz="2000" dirty="0" smtClean="0">
              <a:latin typeface="Sylfaen" pitchFamily="18" charset="0"/>
            </a:endParaRPr>
          </a:p>
          <a:p>
            <a:pPr algn="ctr">
              <a:buNone/>
            </a:pPr>
            <a:endParaRPr lang="hu-HU" sz="2000" dirty="0" smtClean="0">
              <a:latin typeface="Sylfaen" pitchFamily="18" charset="0"/>
            </a:endParaRPr>
          </a:p>
          <a:p>
            <a:pPr algn="ctr">
              <a:buNone/>
            </a:pPr>
            <a:endParaRPr lang="hu-HU" sz="2000" dirty="0" smtClean="0">
              <a:latin typeface="Sylfaen" pitchFamily="18" charset="0"/>
            </a:endParaRPr>
          </a:p>
          <a:p>
            <a:pPr algn="ctr">
              <a:buNone/>
            </a:pPr>
            <a:r>
              <a:rPr lang="hu-HU" sz="2000" dirty="0" smtClean="0">
                <a:latin typeface="Sylfaen" pitchFamily="18" charset="0"/>
              </a:rPr>
              <a:t>7</a:t>
            </a:r>
            <a:r>
              <a:rPr lang="hu-HU" sz="2000" dirty="0">
                <a:latin typeface="Sylfaen" pitchFamily="18" charset="0"/>
              </a:rPr>
              <a:t>. Én lelkem, mire csüggedsz el? Mit </a:t>
            </a:r>
            <a:r>
              <a:rPr lang="hu-HU" sz="2000" dirty="0" err="1">
                <a:latin typeface="Sylfaen" pitchFamily="18" charset="0"/>
              </a:rPr>
              <a:t>kesergesz</a:t>
            </a:r>
            <a:r>
              <a:rPr lang="hu-HU" sz="2000" dirty="0">
                <a:latin typeface="Sylfaen" pitchFamily="18" charset="0"/>
              </a:rPr>
              <a:t> ennyire? :/: </a:t>
            </a:r>
            <a:endParaRPr lang="hu-HU" sz="2000" dirty="0" smtClean="0">
              <a:latin typeface="Sylfaen" pitchFamily="18" charset="0"/>
            </a:endParaRPr>
          </a:p>
          <a:p>
            <a:pPr algn="ctr">
              <a:buNone/>
            </a:pPr>
            <a:r>
              <a:rPr lang="hu-HU" sz="2000" dirty="0" smtClean="0">
                <a:latin typeface="Sylfaen" pitchFamily="18" charset="0"/>
              </a:rPr>
              <a:t>Bízzál </a:t>
            </a:r>
            <a:r>
              <a:rPr lang="hu-HU" sz="2000" dirty="0">
                <a:latin typeface="Sylfaen" pitchFamily="18" charset="0"/>
              </a:rPr>
              <a:t>Istenben s nem </a:t>
            </a:r>
            <a:r>
              <a:rPr lang="hu-HU" sz="2000" dirty="0" err="1">
                <a:latin typeface="Sylfaen" pitchFamily="18" charset="0"/>
              </a:rPr>
              <a:t>hágy</a:t>
            </a:r>
            <a:r>
              <a:rPr lang="hu-HU" sz="2000" dirty="0">
                <a:latin typeface="Sylfaen" pitchFamily="18" charset="0"/>
              </a:rPr>
              <a:t> el, Kiben örvendek végre. </a:t>
            </a:r>
            <a:endParaRPr lang="hu-HU" sz="2000" dirty="0" smtClean="0">
              <a:latin typeface="Sylfaen" pitchFamily="18" charset="0"/>
            </a:endParaRPr>
          </a:p>
          <a:p>
            <a:pPr algn="ctr">
              <a:buNone/>
            </a:pPr>
            <a:r>
              <a:rPr lang="hu-HU" sz="2000" dirty="0" smtClean="0">
                <a:latin typeface="Sylfaen" pitchFamily="18" charset="0"/>
              </a:rPr>
              <a:t>Ki </a:t>
            </a:r>
            <a:r>
              <a:rPr lang="hu-HU" sz="2000" dirty="0">
                <a:latin typeface="Sylfaen" pitchFamily="18" charset="0"/>
              </a:rPr>
              <a:t>nekem szemlátomást Nyújt kedves szabadulást, </a:t>
            </a:r>
            <a:endParaRPr lang="hu-HU" sz="2000" dirty="0" smtClean="0">
              <a:latin typeface="Sylfaen" pitchFamily="18" charset="0"/>
            </a:endParaRPr>
          </a:p>
          <a:p>
            <a:pPr algn="ctr">
              <a:buNone/>
            </a:pPr>
            <a:r>
              <a:rPr lang="hu-HU" sz="2000" dirty="0" smtClean="0">
                <a:latin typeface="Sylfaen" pitchFamily="18" charset="0"/>
              </a:rPr>
              <a:t>Nyilván </a:t>
            </a:r>
            <a:r>
              <a:rPr lang="hu-HU" sz="2000" dirty="0">
                <a:latin typeface="Sylfaen" pitchFamily="18" charset="0"/>
              </a:rPr>
              <a:t>megmutatja nékem, Hogy csak ő az én Istenem.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hu-HU" dirty="0" err="1">
                <a:latin typeface="Parchment" pitchFamily="66" charset="0"/>
              </a:rPr>
              <a:t>Evangélizáció</a:t>
            </a:r>
            <a:r>
              <a:rPr lang="hu-HU" dirty="0">
                <a:latin typeface="Parchment" pitchFamily="66" charset="0"/>
              </a:rPr>
              <a:t> – 2009. október 19</a:t>
            </a:r>
            <a:r>
              <a:rPr lang="hu-HU" dirty="0" smtClean="0">
                <a:latin typeface="Parchment" pitchFamily="66" charset="0"/>
              </a:rPr>
              <a:t>.</a:t>
            </a:r>
            <a:endParaRPr lang="hu-HU" dirty="0">
              <a:latin typeface="Parchment" pitchFamily="66" charset="0"/>
            </a:endParaRPr>
          </a:p>
        </p:txBody>
      </p:sp>
      <p:pic>
        <p:nvPicPr>
          <p:cNvPr id="6" name="Kép 5"/>
          <p:cNvPicPr/>
          <p:nvPr/>
        </p:nvPicPr>
        <p:blipFill>
          <a:blip r:embed="rId2"/>
          <a:srcRect l="9817" t="10261" r="4469"/>
          <a:stretch>
            <a:fillRect/>
          </a:stretch>
        </p:blipFill>
        <p:spPr bwMode="auto">
          <a:xfrm>
            <a:off x="2857488" y="928670"/>
            <a:ext cx="321471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Parchment" pitchFamily="66" charset="0"/>
              </a:rPr>
              <a:t>Evangélizáció</a:t>
            </a:r>
            <a:r>
              <a:rPr lang="hu-HU" dirty="0" smtClean="0">
                <a:latin typeface="Parchment" pitchFamily="66" charset="0"/>
              </a:rPr>
              <a:t> – 2009. október 21.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3955" y="1643050"/>
            <a:ext cx="738765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15663"/>
          </a:xfrm>
        </p:spPr>
        <p:txBody>
          <a:bodyPr wrap="square" lIns="108000" rIns="108000" anchor="t">
            <a:noAutofit/>
          </a:bodyPr>
          <a:lstStyle/>
          <a:p>
            <a:pPr>
              <a:buNone/>
            </a:pPr>
            <a:r>
              <a:rPr lang="hu-HU" dirty="0">
                <a:latin typeface="Sylfaen" pitchFamily="18" charset="0"/>
              </a:rPr>
              <a:t>15</a:t>
            </a:r>
            <a:r>
              <a:rPr lang="hu-HU" b="1" dirty="0">
                <a:latin typeface="Sylfaen" pitchFamily="18" charset="0"/>
              </a:rPr>
              <a:t>. </a:t>
            </a:r>
            <a:r>
              <a:rPr lang="hu-HU" dirty="0">
                <a:latin typeface="Sylfaen" pitchFamily="18" charset="0"/>
              </a:rPr>
              <a:t>Ekkor elment, és elszegődött annak a vidéknek egyik polgárához, aki kiküldte őt a földjeire disznókat legeltetni. 16. </a:t>
            </a:r>
            <a:r>
              <a:rPr lang="hu-HU" dirty="0" smtClean="0">
                <a:latin typeface="Sylfaen" pitchFamily="18" charset="0"/>
              </a:rPr>
              <a:t>Ő pedig </a:t>
            </a:r>
            <a:r>
              <a:rPr lang="hu-HU" dirty="0">
                <a:latin typeface="Sylfaen" pitchFamily="18" charset="0"/>
              </a:rPr>
              <a:t>szívesen jóllakott volna akár azzal az eleséggel is, amit a disznók ettek, de senki sem adott neki. 17. Ekkor magába szállt és ezt mondta: Az én apámnak hány bérese bővelkedik kenyérben, én pedig itt éhen halok! 18. Útra kelek, elmegyek apámhoz, és azt mondom neki: Atyám, vétkeztem az ég ellen és teellened. 19. Nem vagyok többé méltó arra, hogy fiadnak nevezzenek, tégy engem olyanná, mint béreseid közül egy.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>
                <a:latin typeface="Parchment" pitchFamily="66" charset="0"/>
              </a:rPr>
              <a:t>Evangélizáció</a:t>
            </a:r>
            <a:r>
              <a:rPr lang="hu-HU" dirty="0" smtClean="0">
                <a:latin typeface="Parchment" pitchFamily="66" charset="0"/>
              </a:rPr>
              <a:t> – 2009. október 19.</a:t>
            </a: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Parchment" pitchFamily="66" charset="0"/>
              </a:rPr>
              <a:t>Evangélizáció</a:t>
            </a:r>
            <a:r>
              <a:rPr lang="hu-HU" dirty="0" smtClean="0">
                <a:latin typeface="Parchment" pitchFamily="66" charset="0"/>
              </a:rPr>
              <a:t> – 2009. október 19.</a:t>
            </a:r>
            <a:endParaRPr lang="hu-H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462980" cy="430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Parchment" pitchFamily="66" charset="0"/>
              </a:rPr>
              <a:t>Evangélizáció</a:t>
            </a:r>
            <a:r>
              <a:rPr lang="hu-HU" dirty="0" smtClean="0">
                <a:latin typeface="Parchment" pitchFamily="66" charset="0"/>
              </a:rPr>
              <a:t> – 2009. október 20.</a:t>
            </a:r>
            <a:endParaRPr lang="hu-H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8675" y="1357298"/>
            <a:ext cx="58541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hu-HU" sz="2800" dirty="0" smtClean="0"/>
              <a:t>20. És útra kelve el is ment az apjához. Még távol volt, amikor apja meglátta őt, megszánta, elébe futott, nyakába borult, és megcsókolta őt. 21. A fiú ekkor így szólt hozzá: Atyám, vétkeztem az ég ellen és teellened, és nem vagyok méltó arra, hogy fiadnak nevezzenek. 22. Az apa viszont ezt mondta szolgáinak: Hozzátok ki hamar a legszebb ruhát, és adjátok reá, húzzatok gyűrűt a kezére, és sarut a lábára! 23. Azután hozzátok a hízott borjút, és vágjátok le! Együnk, és vigadjunk, 24. mert ez az én fiam meghalt és feltámadott, elveszett és megtaláltatott. És vigadozni kezdtek.</a:t>
            </a:r>
            <a:endParaRPr lang="hu-HU" sz="2800" dirty="0" smtClean="0">
              <a:latin typeface="Sylfaen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>
                <a:latin typeface="Parchment" pitchFamily="66" charset="0"/>
              </a:rPr>
              <a:t>Evangélizáció</a:t>
            </a:r>
            <a:r>
              <a:rPr lang="hu-HU" dirty="0" smtClean="0">
                <a:latin typeface="Parchment" pitchFamily="66" charset="0"/>
              </a:rPr>
              <a:t> – 2009. október 20.</a:t>
            </a: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Parchment" pitchFamily="66" charset="0"/>
              </a:rPr>
              <a:t>Evangélizáció</a:t>
            </a:r>
            <a:r>
              <a:rPr lang="hu-HU" dirty="0" smtClean="0">
                <a:latin typeface="Parchment" pitchFamily="66" charset="0"/>
              </a:rPr>
              <a:t> – 2009. október 20.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rcRect b="20991"/>
          <a:stretch>
            <a:fillRect/>
          </a:stretch>
        </p:blipFill>
        <p:spPr bwMode="auto">
          <a:xfrm>
            <a:off x="3143240" y="1428736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571472" y="2136338"/>
            <a:ext cx="8072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</a:pPr>
            <a:endParaRPr lang="hu-HU" dirty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</a:pPr>
            <a:endParaRPr lang="hu-HU" dirty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</a:pPr>
            <a:endParaRPr lang="hu-HU" dirty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</a:pPr>
            <a:endParaRPr lang="hu-HU" dirty="0">
              <a:latin typeface="Sylfae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2. Dús kincséből az Úr Jó békességet adjon, :/: Hogy szívünkben a kedv Víg és derűs maradjon. Ne hagyja híveit Bú-bajban sohasem; A rossztól óvja meg Itt s túl ez életen.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3. Az Atyát és Fiút És a Szentlelket áldom; :/: A menny Urát, kiben Szent egybe forrt a három; Aki úgy szól ma is, Ahogy régente szólt, Nem változik: az Ő, És az lesz, aki volt.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Parchment" pitchFamily="66" charset="0"/>
              </a:rPr>
              <a:t>Evangélizáció</a:t>
            </a:r>
            <a:r>
              <a:rPr lang="hu-HU" dirty="0" smtClean="0">
                <a:latin typeface="Parchment" pitchFamily="66" charset="0"/>
              </a:rPr>
              <a:t> – 2009. október 21.</a:t>
            </a:r>
            <a:endParaRPr lang="hu-H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192611" cy="528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sz="2800" dirty="0" smtClean="0"/>
              <a:t>25. "Az idősebb fiú pedig a mezőn volt, és amikor hazajövet közeledett a házhoz, hallotta a zenét és a táncot. 26. Előhívott egy szolgát, és megtudakolta tőle, hogy mi történik itt. 27. Mire a szolga így felelt: A testvéred jött meg, és apád levágatta a hízott borjút, mivel egészségben visszakapta őt. 28. Ekkor az megharagudott, és nem akart bemenni. De az apja kijött, és kérlelte. 29. Ő azonban ezt mondta az apjának: Látod, hány esztendeje szolgálok neked, soha nem szegtem meg parancsodat, és te sohasem adtál nekem még egy kecskegidát sem, hogy mulathassak barátaimmal. 30. Amikor pedig megjött ez a fiad, aki parázna nőkkel tékozolta el vagyonodat, levágattad neki a hízott borjút. 31. Ő azonban ezt mondta neki: Fiam, te mindig velem vagy, és mindenem a tied. 32. Vigadnod és örülnöd kellene, hogy ez a te testvéred meghalt és feltámadott, elveszett és megtaláltatott."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>
                <a:latin typeface="Parchment" pitchFamily="66" charset="0"/>
              </a:rPr>
              <a:t>Evangélizáció</a:t>
            </a:r>
            <a:r>
              <a:rPr lang="hu-HU" dirty="0" smtClean="0">
                <a:latin typeface="Parchment" pitchFamily="66" charset="0"/>
              </a:rPr>
              <a:t> – 2009. október 21.</a:t>
            </a: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Parchment" pitchFamily="66" charset="0"/>
              </a:rPr>
              <a:t>Evangélizáció</a:t>
            </a:r>
            <a:r>
              <a:rPr lang="hu-HU" dirty="0" smtClean="0">
                <a:latin typeface="Parchment" pitchFamily="66" charset="0"/>
              </a:rPr>
              <a:t> – 2009. október 21.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1693" y="1524000"/>
            <a:ext cx="39206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118</TotalTime>
  <Words>571</Words>
  <Application>Microsoft Office PowerPoint</Application>
  <PresentationFormat>Diavetítés a képernyőre (4:3 oldalarány)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Papír</vt:lpstr>
      <vt:lpstr>Evangélizáció – 2009. október 19.</vt:lpstr>
      <vt:lpstr>Evangélizáció – 2009. október 19.</vt:lpstr>
      <vt:lpstr>Evangélizáció – 2009. október 19.</vt:lpstr>
      <vt:lpstr>Evangélizáció – 2009. október 20.</vt:lpstr>
      <vt:lpstr>Evangélizáció – 2009. október 20.</vt:lpstr>
      <vt:lpstr>Evangélizáció – 2009. október 20.</vt:lpstr>
      <vt:lpstr>Evangélizáció – 2009. október 21.</vt:lpstr>
      <vt:lpstr>Evangélizáció – 2009. október 21.</vt:lpstr>
      <vt:lpstr>Evangélizáció – 2009. október 21.</vt:lpstr>
      <vt:lpstr>Evangélizáció – 2009. október 21.</vt:lpstr>
    </vt:vector>
  </TitlesOfParts>
  <Company>BPFK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Evangélizáció – 2009. október 19.</dc:title>
  <dc:creator>BPFK-TITKÁRSÁG</dc:creator>
  <cp:lastModifiedBy>BPFK-TITKÁRSÁG</cp:lastModifiedBy>
  <cp:revision>16</cp:revision>
  <dcterms:created xsi:type="dcterms:W3CDTF">2009-10-19T14:13:08Z</dcterms:created>
  <dcterms:modified xsi:type="dcterms:W3CDTF">2009-11-05T12:52:14Z</dcterms:modified>
</cp:coreProperties>
</file>